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50A038-CA71-4133-ABB0-9C947247AB4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C0305F-848C-4306-9B6A-E34F07623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ff5fca2d975e_512xau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6380" y="114298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                                    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8" name="Содержимое 7" descr="DSC02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3619534" cy="271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001-001-Proekt-Zdorovyj-obraz-zhizni-eto-zdoro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3048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6701" y="476672"/>
            <a:ext cx="6619892" cy="157163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50866"/>
              </a:avLst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Использование нестандартного </a:t>
            </a:r>
            <a:r>
              <a:rPr lang="ru-RU" dirty="0" smtClean="0">
                <a:solidFill>
                  <a:schemeClr val="bg1"/>
                </a:solidFill>
              </a:rPr>
              <a:t>оборудования в физкультурно-оздоровительной работе с детьми дошкольного возраста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787878787787878787878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3929066"/>
            <a:ext cx="3286148" cy="2571768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90898877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2214554"/>
            <a:ext cx="3941379" cy="285752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pb14006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4000504"/>
            <a:ext cx="3119430" cy="2625346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857232"/>
            <a:ext cx="7215238" cy="2428892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>
                <a:gd name="adj" fmla="val 77758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SCF5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14752"/>
            <a:ext cx="3857652" cy="2805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96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429000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500042"/>
            <a:ext cx="464347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Кубик помощник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для ОРУ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SCF5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876"/>
            <a:ext cx="3929090" cy="285752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F5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214422"/>
            <a:ext cx="3571900" cy="243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5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071810"/>
            <a:ext cx="4000528" cy="286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20" cy="6858000"/>
          </a:xfrm>
          <a:prstGeom prst="rect">
            <a:avLst/>
          </a:prstGeom>
        </p:spPr>
      </p:pic>
      <p:pic>
        <p:nvPicPr>
          <p:cNvPr id="5" name="Рисунок 4" descr="100_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21484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0_0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000108"/>
            <a:ext cx="3941444" cy="295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5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64331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428604"/>
            <a:ext cx="5072098" cy="78905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Занятие с гимнастическими  палками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F5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071810"/>
            <a:ext cx="4071966" cy="3139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5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27485" y="2630507"/>
            <a:ext cx="4286280" cy="3311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28860" y="714356"/>
            <a:ext cx="5286412" cy="1000132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Плоскостные дуги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14290"/>
            <a:ext cx="7500990" cy="100013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22753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Мишень для метания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(для развития меткости, ориентации в пространстве)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SCF5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85860"/>
            <a:ext cx="5143536" cy="321895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5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3357586" cy="2667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F5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714752"/>
            <a:ext cx="3500462" cy="286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3143272" cy="1714512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ru-RU" dirty="0" smtClean="0"/>
              <a:t>фрагмент интегрированного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фрагмент физкультурного 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занятия «путешествие в страну красивой    речи»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SC02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000372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5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14620"/>
            <a:ext cx="4249946" cy="351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714356"/>
            <a:ext cx="3786213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Упражнение с набивными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мячами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(для развития мелкой  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моторики рук)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14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3786214" cy="1285884"/>
          </a:xfrm>
          <a:prstGeom prst="rect">
            <a:avLst/>
          </a:prstGeom>
          <a:noFill/>
        </p:spPr>
        <p:txBody>
          <a:bodyPr wrap="none" rtlCol="0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Корригирующие дорожки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(для профилактики и массажа стоп)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6" name="Рисунок 5" descr="100_0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3857652" cy="305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00_0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00438"/>
            <a:ext cx="3989069" cy="299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5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42"/>
            <a:ext cx="380373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5072098" cy="1285884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>
                <a:gd name="adj" fmla="val 65808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коврики </a:t>
            </a:r>
          </a:p>
          <a:p>
            <a:endParaRPr lang="ru-RU" dirty="0"/>
          </a:p>
        </p:txBody>
      </p:sp>
      <p:pic>
        <p:nvPicPr>
          <p:cNvPr id="6" name="Рисунок 5" descr="DSCF5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28860" y="2071678"/>
            <a:ext cx="478634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5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43380"/>
            <a:ext cx="3014859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F5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000504"/>
            <a:ext cx="3261074" cy="2576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1357298"/>
            <a:ext cx="3214710" cy="107157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b="1" dirty="0" smtClean="0">
                <a:solidFill>
                  <a:schemeClr val="bg1"/>
                </a:solidFill>
              </a:rPr>
              <a:t>Эстафета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«Разминируй поле»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00_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43248"/>
            <a:ext cx="364333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571480"/>
            <a:ext cx="357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Развлечение к 23 февраля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«Будем в армии служить!»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714488"/>
            <a:ext cx="3214711" cy="571504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84984"/>
            <a:ext cx="3968734" cy="319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272</TotalTime>
  <Words>96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</dc:title>
  <dc:creator>USER</dc:creator>
  <cp:lastModifiedBy>USER</cp:lastModifiedBy>
  <cp:revision>34</cp:revision>
  <dcterms:created xsi:type="dcterms:W3CDTF">2014-04-30T14:34:57Z</dcterms:created>
  <dcterms:modified xsi:type="dcterms:W3CDTF">2021-01-06T16:14:33Z</dcterms:modified>
</cp:coreProperties>
</file>